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2" r:id="rId7"/>
    <p:sldId id="278" r:id="rId8"/>
    <p:sldId id="279" r:id="rId9"/>
    <p:sldId id="280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8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gas-kvas.com/uploads/posts/2023-02/1675487127_gas-kvas-com-p-fonovii-risunok-dlya-proekta-po-matematik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88"/>
            <a:ext cx="9242986" cy="68516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620687"/>
            <a:ext cx="66247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50"/>
                </a:solidFill>
                <a:latin typeface="Arial Black" pitchFamily="34" charset="0"/>
              </a:rPr>
              <a:t>Мастер-класс </a:t>
            </a:r>
            <a:r>
              <a:rPr lang="ru-RU" sz="5400" b="1" dirty="0">
                <a:solidFill>
                  <a:srgbClr val="00B050"/>
                </a:solidFill>
                <a:latin typeface="Arial Black" pitchFamily="34" charset="0"/>
              </a:rPr>
              <a:t>для педагогов </a:t>
            </a:r>
          </a:p>
          <a:p>
            <a:r>
              <a:rPr lang="ru-RU" sz="4000" i="1" dirty="0">
                <a:solidFill>
                  <a:srgbClr val="0070C0"/>
                </a:solidFill>
                <a:latin typeface="Arial Black" pitchFamily="34" charset="0"/>
              </a:rPr>
              <a:t>«</a:t>
            </a:r>
            <a:r>
              <a:rPr lang="ru-RU" sz="4000" b="1" i="1" dirty="0">
                <a:solidFill>
                  <a:srgbClr val="0070C0"/>
                </a:solidFill>
                <a:latin typeface="Arial Black" pitchFamily="34" charset="0"/>
              </a:rPr>
              <a:t>Графические диктанты для подготовки руки к письму</a:t>
            </a:r>
            <a:r>
              <a:rPr lang="ru-RU" sz="4000" i="1" dirty="0">
                <a:solidFill>
                  <a:srgbClr val="0070C0"/>
                </a:solidFill>
                <a:latin typeface="Arial Black" pitchFamily="34" charset="0"/>
              </a:rPr>
              <a:t>».</a:t>
            </a:r>
            <a:br>
              <a:rPr lang="ru-RU" sz="4000" i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                           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b="1" dirty="0"/>
              <a:t>ПОДГОТОВИЛА </a:t>
            </a:r>
            <a:r>
              <a:rPr lang="ru-RU" b="1" dirty="0" smtClean="0"/>
              <a:t>ВОСПИТАТЕЛЬ</a:t>
            </a:r>
            <a:r>
              <a:rPr lang="ru-RU" b="1" dirty="0"/>
              <a:t> 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/>
              <a:t>                                           РЕУТИНА  </a:t>
            </a:r>
            <a:r>
              <a:rPr lang="ru-RU" b="1" dirty="0"/>
              <a:t>ОЛЬГА АЛЕКСАНДРОВНА</a:t>
            </a:r>
            <a:br>
              <a:rPr lang="ru-RU" b="1" dirty="0"/>
            </a:br>
            <a:r>
              <a:rPr lang="ru-RU" b="1" dirty="0"/>
              <a:t>                        </a:t>
            </a:r>
            <a:r>
              <a:rPr lang="ru-RU" b="1" dirty="0" smtClean="0"/>
              <a:t>                   </a:t>
            </a:r>
            <a:r>
              <a:rPr lang="ru-RU" b="1" dirty="0"/>
              <a:t>МБДОУ «МАЛЫШОК» С. ДОБРОЕ: </a:t>
            </a:r>
            <a:br>
              <a:rPr lang="ru-RU" b="1" dirty="0"/>
            </a:br>
            <a:r>
              <a:rPr lang="ru-RU" b="1" dirty="0"/>
              <a:t>                                                            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gas-kvas.com/uploads/posts/2023-02/1675487127_gas-kvas-com-p-fonovii-risunok-dlya-proekta-po-matematik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88"/>
            <a:ext cx="9242986" cy="68516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476672"/>
            <a:ext cx="66967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Arial Black" pitchFamily="34" charset="0"/>
              </a:rPr>
              <a:t>Так что же такое графический диктант</a:t>
            </a:r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  <a:p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800" dirty="0">
                <a:latin typeface="Arial Black" pitchFamily="34" charset="0"/>
              </a:rPr>
              <a:t>Это обучение через развлечение, приятное и полезное времяпрепровождение с детьми и конечно незаменимый помощник в подготовке ребенка к школе.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419871" y="5400157"/>
            <a:ext cx="4752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СПАСИБО ЗА ВНИМАНИЕ.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klike.net/uploads/posts/2022-09/1663850555_g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7457826" cy="5599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multiurok.ru/img/367169/image_5a89d67202c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06742"/>
            <a:ext cx="7668344" cy="575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grizly.club/uploads/posts/2022-12/1670192803_grizly-club-p-shablon-matematik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858250" cy="664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gas-kvas.com/uploads/posts/2023-02/1675487127_gas-kvas-com-p-fonovii-risunok-dlya-proekta-po-matematik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88"/>
            <a:ext cx="9242986" cy="68516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1124744"/>
            <a:ext cx="66967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0070C0"/>
                </a:solidFill>
                <a:latin typeface="Arial Black" pitchFamily="34" charset="0"/>
              </a:rPr>
              <a:t>Цель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:</a:t>
            </a:r>
            <a:r>
              <a:rPr lang="ru-RU" sz="2000" dirty="0">
                <a:latin typeface="Arial Black" pitchFamily="34" charset="0"/>
              </a:rPr>
              <a:t> внедрение в практику работы воспитателей ДОУ метода проведения </a:t>
            </a:r>
            <a:r>
              <a:rPr lang="ru-RU" sz="2000" b="1" dirty="0">
                <a:latin typeface="Arial Black" pitchFamily="34" charset="0"/>
              </a:rPr>
              <a:t>графического диктанта</a:t>
            </a:r>
            <a:r>
              <a:rPr lang="ru-RU" sz="2000" dirty="0">
                <a:latin typeface="Arial Black" pitchFamily="34" charset="0"/>
              </a:rPr>
              <a:t>.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u="sng" dirty="0">
                <a:solidFill>
                  <a:srgbClr val="0070C0"/>
                </a:solidFill>
                <a:latin typeface="Arial Black" pitchFamily="34" charset="0"/>
              </a:rPr>
              <a:t>Задачи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: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>-- ознакомление с этапами проведения </a:t>
            </a:r>
            <a:r>
              <a:rPr lang="ru-RU" sz="2000" b="1" dirty="0">
                <a:latin typeface="Arial Black" pitchFamily="34" charset="0"/>
              </a:rPr>
              <a:t>графического диктанта</a:t>
            </a:r>
            <a:r>
              <a:rPr lang="ru-RU" sz="2000" dirty="0">
                <a:latin typeface="Arial Black" pitchFamily="34" charset="0"/>
              </a:rPr>
              <a:t>; ---------составление словесной инструкции;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>---внедрение метода </a:t>
            </a:r>
            <a:r>
              <a:rPr lang="ru-RU" sz="2000" b="1" dirty="0">
                <a:latin typeface="Arial Black" pitchFamily="34" charset="0"/>
              </a:rPr>
              <a:t>графического диктанта</a:t>
            </a:r>
            <a:r>
              <a:rPr lang="ru-RU" sz="2000" dirty="0">
                <a:latin typeface="Arial Black" pitchFamily="34" charset="0"/>
              </a:rPr>
              <a:t> в опыт работы воспитателей ДОУ.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0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gas-kvas.com/uploads/posts/2023-02/1675487127_gas-kvas-com-p-fonovii-risunok-dlya-proekta-po-matematik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88"/>
            <a:ext cx="9242986" cy="68516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1052736"/>
            <a:ext cx="648072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К.Д. Ушинский  советовал, включить элементы занимательности, игровые моменты в учебный труд детей, для того, чтобы процесс познания был более продуктивным. Одним из эффективных средств развития интереса к письму является графический диктант.</a:t>
            </a:r>
            <a:endParaRPr lang="ru-RU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gas-kvas.com/uploads/posts/2023-02/1675487127_gas-kvas-com-p-fonovii-risunok-dlya-proekta-po-matematik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88"/>
            <a:ext cx="9242986" cy="6851612"/>
          </a:xfrm>
          <a:prstGeom prst="rect">
            <a:avLst/>
          </a:prstGeom>
          <a:noFill/>
        </p:spPr>
      </p:pic>
      <p:pic>
        <p:nvPicPr>
          <p:cNvPr id="9" name="Объект 3" descr="C:\Users\о\AppData\Local\Microsoft\Windows\INetCache\Content.Word\IMG_20240105_213538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460851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1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rafaret-decor.ru/sites/default/files/2022-08/math/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gas-kvas.com/uploads/posts/2023-02/1675487127_gas-kvas-com-p-fonovii-risunok-dlya-proekta-po-matematik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88"/>
            <a:ext cx="9242986" cy="68516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 Black" pitchFamily="34" charset="0"/>
              </a:rPr>
              <a:t>Первый этап  - </a:t>
            </a:r>
            <a:r>
              <a:rPr lang="ru-RU" b="1" dirty="0">
                <a:latin typeface="Arial Black" pitchFamily="34" charset="0"/>
              </a:rPr>
              <a:t>это рисование по образцу, продолжи графический узор.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6384709" cy="4788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1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gas-kvas.com/uploads/posts/2023-02/1675487127_gas-kvas-com-p-fonovii-risunok-dlya-proekta-po-matematik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710" y="41505"/>
            <a:ext cx="9242986" cy="68516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Arial Black" pitchFamily="34" charset="0"/>
              </a:rPr>
              <a:t>Второй этап</a:t>
            </a:r>
            <a:r>
              <a:rPr lang="ru-RU" sz="2400" b="1" dirty="0">
                <a:latin typeface="Arial Black" pitchFamily="34" charset="0"/>
              </a:rPr>
              <a:t> - это рисование по схеме.</a:t>
            </a:r>
            <a:br>
              <a:rPr lang="ru-RU" sz="2400" b="1" dirty="0">
                <a:latin typeface="Arial Black" pitchFamily="34" charset="0"/>
              </a:rPr>
            </a:b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6" name="Рисунок 5" descr="https://i.pinimg.com/736x/66/d3/75/66d375547653a8d05987bd3333a60791--crosswor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052736"/>
            <a:ext cx="4279643" cy="5256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95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gas-kvas.com/uploads/posts/2023-02/1675487127_gas-kvas-com-p-fonovii-risunok-dlya-proekta-po-matematik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88"/>
            <a:ext cx="9242986" cy="685161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063380" y="1988840"/>
            <a:ext cx="2482502" cy="637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 ПРОСТОГО, К  </a:t>
            </a:r>
            <a:r>
              <a:rPr lang="ru-RU" sz="2400" b="1" dirty="0"/>
              <a:t>С</a:t>
            </a:r>
            <a:r>
              <a:rPr lang="ru-RU" sz="2400" b="1" dirty="0" smtClean="0"/>
              <a:t>ЛОЖНОМУ</a:t>
            </a:r>
            <a:endParaRPr lang="ru-RU" sz="2400" b="1" dirty="0"/>
          </a:p>
        </p:txBody>
      </p:sp>
      <p:pic>
        <p:nvPicPr>
          <p:cNvPr id="7" name="Рисунок 6" descr="C:\Users\о\AppData\Local\Microsoft\Windows\INetCache\Content.Word\IMG_20240105_2130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72716"/>
            <a:ext cx="2429358" cy="4857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6" descr="https://sovyatka.ru/800/600/https/ds05.infourok.ru/uploads/ex/01db/0000b1a2-f3419515/img1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4664"/>
            <a:ext cx="4748981" cy="3027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475655" y="404664"/>
            <a:ext cx="4388941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 ПРОСТОГО, К СЛОЖНОМУ.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015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gas-kvas.com/uploads/posts/2023-02/1675487127_gas-kvas-com-p-fonovii-risunok-dlya-proekta-po-matematik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88"/>
            <a:ext cx="9242986" cy="68516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47667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 Black" pitchFamily="34" charset="0"/>
              </a:rPr>
              <a:t>Третий этап </a:t>
            </a:r>
            <a:r>
              <a:rPr lang="ru-RU" dirty="0">
                <a:latin typeface="Arial Black" pitchFamily="34" charset="0"/>
              </a:rPr>
              <a:t>графического диктанта - это самое сложное, где ребёнок должен внимательно слушать и выполнять словесную инструкцию. </a:t>
            </a:r>
            <a:endParaRPr lang="ru-RU" dirty="0"/>
          </a:p>
        </p:txBody>
      </p:sp>
      <p:pic>
        <p:nvPicPr>
          <p:cNvPr id="6" name="Объект 3" descr="https://veronikaa.ru/wp-content/uploads/2018/12/16-sobachka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00003"/>
            <a:ext cx="7128792" cy="2032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https://i.pinimg.com/736x/9a/50/e4/9a50e45b2d9a4353da9a0b9a9647680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12976"/>
            <a:ext cx="5760640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78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gas-kvas.com/uploads/posts/2023-02/1675487127_gas-kvas-com-p-fonovii-risunok-dlya-proekta-po-matematik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88"/>
            <a:ext cx="9242986" cy="68516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04665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 Black" pitchFamily="34" charset="0"/>
              </a:rPr>
              <a:t> -- Временной регламент:</a:t>
            </a:r>
            <a:br>
              <a:rPr lang="ru-RU" sz="3600" dirty="0">
                <a:latin typeface="Arial Black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два раза в неделю по 10-12 минут.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    </a:t>
            </a:r>
            <a:r>
              <a:rPr lang="ru-RU" sz="3600" dirty="0" smtClean="0">
                <a:latin typeface="Arial Black" pitchFamily="34" charset="0"/>
              </a:rPr>
              <a:t>-- </a:t>
            </a:r>
            <a:r>
              <a:rPr lang="ru-RU" sz="3600" dirty="0">
                <a:latin typeface="Arial Black" pitchFamily="34" charset="0"/>
              </a:rPr>
              <a:t>Соблюдение </a:t>
            </a:r>
            <a:r>
              <a:rPr lang="ru-RU" sz="3600" dirty="0" smtClean="0">
                <a:latin typeface="Arial Black" pitchFamily="34" charset="0"/>
              </a:rPr>
              <a:t>  гигиенических </a:t>
            </a:r>
            <a:r>
              <a:rPr lang="ru-RU" sz="3600" dirty="0">
                <a:latin typeface="Arial Black" pitchFamily="34" charset="0"/>
              </a:rPr>
              <a:t>требований.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89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139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</dc:creator>
  <cp:lastModifiedBy>о</cp:lastModifiedBy>
  <cp:revision>14</cp:revision>
  <dcterms:created xsi:type="dcterms:W3CDTF">2024-01-05T17:34:56Z</dcterms:created>
  <dcterms:modified xsi:type="dcterms:W3CDTF">2024-01-11T12:07:07Z</dcterms:modified>
</cp:coreProperties>
</file>